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60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44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71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1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02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47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43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45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65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56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80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76D3-8035-401F-9775-1C30272352EB}" type="datetimeFigureOut">
              <a:rPr lang="de-DE" smtClean="0"/>
              <a:t>03.07.2017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AD96D-5F43-4A54-B9C8-BF557D88C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4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4/41/Rising_circula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48680"/>
            <a:ext cx="6091939" cy="621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 rot="3644082">
            <a:off x="4479305" y="619733"/>
            <a:ext cx="2206952" cy="4898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331640" y="-14610"/>
            <a:ext cx="63450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Polarisation von Licht</a:t>
            </a:r>
            <a:endParaRPr lang="de-DE" sz="5400" b="1" dirty="0"/>
          </a:p>
        </p:txBody>
      </p:sp>
    </p:spTree>
    <p:extLst>
      <p:ext uri="{BB962C8B-B14F-4D97-AF65-F5344CB8AC3E}">
        <p14:creationId xmlns:p14="http://schemas.microsoft.com/office/powerpoint/2010/main" val="163841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637684" y="528286"/>
            <a:ext cx="5263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Polarisationsfilter</a:t>
            </a:r>
            <a:endParaRPr lang="de-DE" sz="5400" b="1" dirty="0"/>
          </a:p>
        </p:txBody>
      </p:sp>
      <p:pic>
        <p:nvPicPr>
          <p:cNvPr id="3074" name="Picture 2" descr="https://upload.wikimedia.org/wikipedia/commons/thumb/9/94/Wire-grid-polarizer.svg/1000px-Wire-grid-polariz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156848" cy="41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11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219145" y="188640"/>
            <a:ext cx="5263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Polarisationsfilter</a:t>
            </a:r>
            <a:endParaRPr lang="de-DE" sz="5400" b="1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187624" y="980728"/>
            <a:ext cx="6768752" cy="5998326"/>
            <a:chOff x="1187624" y="980728"/>
            <a:chExt cx="6768752" cy="5998326"/>
          </a:xfrm>
        </p:grpSpPr>
        <p:pic>
          <p:nvPicPr>
            <p:cNvPr id="4098" name="Picture 2" descr="http://www.schoolphysics.co.uk/age16-19/Wave%20properties/Polarisation/text/Polarisation_/images/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980728"/>
              <a:ext cx="6768752" cy="5998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hteck 3"/>
            <p:cNvSpPr/>
            <p:nvPr/>
          </p:nvSpPr>
          <p:spPr>
            <a:xfrm>
              <a:off x="5940152" y="2564904"/>
              <a:ext cx="1080120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968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s.gutefrage.net/media/fragen-antworten/bilder/237372196/1_big.jpg?v=1486118461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071792" cy="530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03848" y="591071"/>
            <a:ext cx="53399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/>
              <a:t>Optische Aktivität</a:t>
            </a:r>
            <a:endParaRPr lang="de-DE" sz="5400" b="1" dirty="0"/>
          </a:p>
        </p:txBody>
      </p:sp>
      <p:pic>
        <p:nvPicPr>
          <p:cNvPr id="5122" name="Picture 2" descr="http://www.chemgapedia.de/vsengine/media/vsc/de/ph/14/ep/einfuehrung/wellenoptik/bilder/sk2_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15" t="67230" r="19794"/>
          <a:stretch/>
        </p:blipFill>
        <p:spPr bwMode="auto">
          <a:xfrm>
            <a:off x="179512" y="4514762"/>
            <a:ext cx="4176464" cy="190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8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A111-4</dc:creator>
  <cp:lastModifiedBy>A111-4</cp:lastModifiedBy>
  <cp:revision>5</cp:revision>
  <dcterms:created xsi:type="dcterms:W3CDTF">2017-07-03T13:53:25Z</dcterms:created>
  <dcterms:modified xsi:type="dcterms:W3CDTF">2017-07-03T14:35:35Z</dcterms:modified>
</cp:coreProperties>
</file>